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anner" TargetMode="External"/><Relationship Id="rId2" Type="http://schemas.openxmlformats.org/officeDocument/2006/relationships/hyperlink" Target="https://cs.wikipedia.org/wiki/Pop-u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1308.hizliresim.com/1d/v/rzjsm.jpg" TargetMode="External"/><Relationship Id="rId4" Type="http://schemas.openxmlformats.org/officeDocument/2006/relationships/hyperlink" Target="http://storage.cleversolutions.cz/attachments/large/ce917b722b5e5856dc5ab2042c25fbed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Reklamné bannery</a:t>
            </a:r>
            <a:endParaRPr lang="sk-SK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5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sk-SK" sz="5400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op – </a:t>
            </a:r>
            <a:r>
              <a:rPr lang="sk-SK" sz="5400" i="1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up</a:t>
            </a:r>
            <a:r>
              <a:rPr lang="sk-SK" sz="5400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reklamy </a:t>
            </a:r>
            <a:endParaRPr lang="sk-SK" sz="5400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927279"/>
            <a:ext cx="9601196" cy="4948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k-SK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cs.wikipedia.org/wiki/Pop-up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cs.wikipedia.org/wiki/Banner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storage.cleversolutions.cz/attachments/large/ce917b722b5e5856dc5ab2042c25fbed.jpg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m1308.hizliresim.com/1d/v/rzjsm.jpg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5370490"/>
            <a:ext cx="9601196" cy="5053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dirty="0" smtClean="0"/>
              <a:t>Zuzana </a:t>
            </a:r>
            <a:r>
              <a:rPr lang="sk-SK" dirty="0" err="1" smtClean="0"/>
              <a:t>Matiová</a:t>
            </a:r>
            <a:r>
              <a:rPr lang="sk-SK" dirty="0" smtClean="0"/>
              <a:t>                                                                                               3.A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53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1429555"/>
            <a:ext cx="4430333" cy="882202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Reklamné bannery</a:t>
            </a:r>
            <a:endParaRPr lang="sk-SK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d</a:t>
            </a:r>
            <a:r>
              <a:rPr lang="sk-SK" dirty="0" smtClean="0"/>
              <a:t>ruh reklamy využívaný na WWW stránkach</a:t>
            </a:r>
          </a:p>
          <a:p>
            <a:r>
              <a:rPr lang="sk-SK" dirty="0"/>
              <a:t> </a:t>
            </a:r>
            <a:r>
              <a:rPr lang="sk-SK" dirty="0" smtClean="0"/>
              <a:t>obdĺžnikový obrázok alebo animácia</a:t>
            </a:r>
          </a:p>
          <a:p>
            <a:r>
              <a:rPr lang="sk-SK" dirty="0"/>
              <a:t> </a:t>
            </a:r>
            <a:r>
              <a:rPr lang="sk-SK" dirty="0" smtClean="0"/>
              <a:t>zobrazuje sa na väčšinou na kraji stránky</a:t>
            </a:r>
          </a:p>
          <a:p>
            <a:r>
              <a:rPr lang="sk-SK" dirty="0"/>
              <a:t> </a:t>
            </a:r>
            <a:r>
              <a:rPr lang="sk-SK" dirty="0" smtClean="0"/>
              <a:t>jedna z najvyužívanejších reklám na internete</a:t>
            </a:r>
          </a:p>
          <a:p>
            <a:r>
              <a:rPr lang="sk-SK" dirty="0"/>
              <a:t> </a:t>
            </a:r>
            <a:r>
              <a:rPr lang="sk-SK" dirty="0" smtClean="0"/>
              <a:t>najstarší spôsob platenia a  bannera na webovej stránke sa určuje počtom impresií – množstvo zobrazení bannerov na stránke</a:t>
            </a:r>
          </a:p>
          <a:p>
            <a:r>
              <a:rPr lang="sk-SK" dirty="0"/>
              <a:t> ceny sa uvádzajú pomocou CPT (</a:t>
            </a:r>
            <a:r>
              <a:rPr lang="sk-SK" dirty="0" err="1"/>
              <a:t>cost</a:t>
            </a:r>
            <a:r>
              <a:rPr lang="sk-SK" dirty="0"/>
              <a:t> per </a:t>
            </a:r>
            <a:r>
              <a:rPr lang="sk-SK" dirty="0" err="1"/>
              <a:t>thousand</a:t>
            </a:r>
            <a:r>
              <a:rPr lang="sk-SK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94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472744"/>
            <a:ext cx="9601196" cy="3403123"/>
          </a:xfrm>
        </p:spPr>
        <p:txBody>
          <a:bodyPr/>
          <a:lstStyle/>
          <a:p>
            <a:r>
              <a:rPr lang="sk-SK" dirty="0" smtClean="0"/>
              <a:t>prvé bannery, ktoré sa objavili na webových stránkach boli chápané a komercializácia čistých projektov </a:t>
            </a:r>
          </a:p>
          <a:p>
            <a:r>
              <a:rPr lang="sk-SK" dirty="0"/>
              <a:t> </a:t>
            </a:r>
            <a:r>
              <a:rPr lang="sk-SK" dirty="0" smtClean="0"/>
              <a:t>boli terčom nesúhlasu </a:t>
            </a:r>
          </a:p>
          <a:p>
            <a:r>
              <a:rPr lang="sk-SK" dirty="0"/>
              <a:t> </a:t>
            </a:r>
            <a:r>
              <a:rPr lang="sk-SK" dirty="0" smtClean="0"/>
              <a:t>rozptyľovali a zhoršovali podmienky užívateľom stránok</a:t>
            </a:r>
          </a:p>
          <a:p>
            <a:r>
              <a:rPr lang="sk-SK" dirty="0"/>
              <a:t> </a:t>
            </a:r>
            <a:r>
              <a:rPr lang="sk-SK" dirty="0" smtClean="0"/>
              <a:t>veľkosť 468x60 pixelov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16676" y="1687132"/>
            <a:ext cx="767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Prvé bannery </a:t>
            </a:r>
            <a:endParaRPr lang="sk-SK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1571223"/>
            <a:ext cx="9601196" cy="714776"/>
          </a:xfrm>
        </p:spPr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Formát bannerov na webe</a:t>
            </a:r>
            <a:endParaRPr lang="sk-SK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najčastejšie používané formáty: 468x60 – </a:t>
            </a:r>
            <a:r>
              <a:rPr lang="sk-SK" dirty="0" err="1" smtClean="0"/>
              <a:t>fullbannner</a:t>
            </a:r>
            <a:r>
              <a:rPr lang="sk-SK" dirty="0" smtClean="0"/>
              <a:t>,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250x250, 88x31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120x600, 125x125</a:t>
            </a:r>
          </a:p>
          <a:p>
            <a:r>
              <a:rPr lang="sk-SK" dirty="0"/>
              <a:t> </a:t>
            </a:r>
            <a:r>
              <a:rPr lang="sk-SK" dirty="0" smtClean="0"/>
              <a:t>veľkosti bannerov však môžu byť ľubovoľné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44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1558344"/>
            <a:ext cx="9601196" cy="727655"/>
          </a:xfrm>
        </p:spPr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Pravidlá pre umiestnenie bannera na webe </a:t>
            </a:r>
            <a:endParaRPr lang="sk-SK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396882"/>
          </a:xfrm>
        </p:spPr>
        <p:txBody>
          <a:bodyPr/>
          <a:lstStyle/>
          <a:p>
            <a:r>
              <a:rPr lang="sk-SK" dirty="0" smtClean="0"/>
              <a:t> používanie a umiestnenie banneru na webe je určované a regulované profesijným a odborovým združením, ktoré definuje parametre a prijateľné používanie reklám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75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1493949"/>
            <a:ext cx="9601196" cy="792050"/>
          </a:xfrm>
        </p:spPr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 – </a:t>
            </a:r>
            <a:r>
              <a:rPr lang="sk-SK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sk-SK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reklamy</a:t>
            </a:r>
            <a:endParaRPr lang="sk-SK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typ reklamy, ktorá sa objaví nad všetkými vizuálnymi elementami a zakryje ich</a:t>
            </a:r>
          </a:p>
          <a:p>
            <a:r>
              <a:rPr lang="sk-SK" dirty="0"/>
              <a:t> </a:t>
            </a:r>
            <a:r>
              <a:rPr lang="sk-SK" dirty="0" smtClean="0"/>
              <a:t>sú to tzv. „</a:t>
            </a:r>
            <a:r>
              <a:rPr lang="sk-SK" dirty="0" err="1" smtClean="0"/>
              <a:t>vyskakovacie</a:t>
            </a:r>
            <a:r>
              <a:rPr lang="sk-SK" dirty="0" smtClean="0"/>
              <a:t>“ okná, ktoré často otvárajú rôzne webové stránky na zobrazenie reklamy </a:t>
            </a:r>
          </a:p>
          <a:p>
            <a:r>
              <a:rPr lang="sk-SK" dirty="0"/>
              <a:t> </a:t>
            </a:r>
            <a:r>
              <a:rPr lang="sk-SK" dirty="0" smtClean="0"/>
              <a:t>v súčasnosti sa dajú tieto pop – </a:t>
            </a:r>
            <a:r>
              <a:rPr lang="sk-SK" dirty="0" err="1" smtClean="0"/>
              <a:t>up</a:t>
            </a:r>
            <a:r>
              <a:rPr lang="sk-SK" dirty="0" smtClean="0"/>
              <a:t> reklamy blokovať, Windows Internet Explorer túto funkciu má už v základnej inštalácii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58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1352282"/>
            <a:ext cx="9601196" cy="933717"/>
          </a:xfrm>
        </p:spPr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 – </a:t>
            </a:r>
            <a:r>
              <a:rPr lang="sk-SK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sk-SK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cieľ: skryť otvorené pop – </a:t>
            </a:r>
            <a:r>
              <a:rPr lang="sk-SK" dirty="0" err="1" smtClean="0"/>
              <a:t>ups</a:t>
            </a:r>
            <a:endParaRPr lang="sk-SK" dirty="0" smtClean="0"/>
          </a:p>
          <a:p>
            <a:r>
              <a:rPr lang="sk-SK" dirty="0" smtClean="0"/>
              <a:t> pop – </a:t>
            </a:r>
            <a:r>
              <a:rPr lang="sk-SK" dirty="0" err="1" smtClean="0"/>
              <a:t>unders</a:t>
            </a:r>
            <a:r>
              <a:rPr lang="sk-SK" dirty="0" smtClean="0"/>
              <a:t> sa otvárajú rovnako ako pop – </a:t>
            </a:r>
            <a:r>
              <a:rPr lang="sk-SK" dirty="0" err="1" smtClean="0"/>
              <a:t>ups</a:t>
            </a:r>
            <a:r>
              <a:rPr lang="sk-SK" dirty="0" smtClean="0"/>
              <a:t>, ale väčšinou hneď zmiznú pod pôvodnú otvorenú stránku</a:t>
            </a:r>
          </a:p>
          <a:p>
            <a:r>
              <a:rPr lang="sk-SK" dirty="0"/>
              <a:t> typ reklamy v súčasnosti využívaný viac ako pop – </a:t>
            </a:r>
            <a:r>
              <a:rPr lang="sk-SK" dirty="0" err="1"/>
              <a:t>up</a:t>
            </a:r>
            <a:r>
              <a:rPr lang="sk-SK" dirty="0"/>
              <a:t> </a:t>
            </a:r>
            <a:r>
              <a:rPr lang="sk-SK" dirty="0" smtClean="0"/>
              <a:t>reklamy</a:t>
            </a:r>
          </a:p>
          <a:p>
            <a:r>
              <a:rPr lang="sk-SK" dirty="0"/>
              <a:t> </a:t>
            </a:r>
            <a:r>
              <a:rPr lang="sk-SK" dirty="0" smtClean="0"/>
              <a:t>užívateľ si ho všimne až po zatvorení stránky, ktorú používal</a:t>
            </a:r>
          </a:p>
          <a:p>
            <a:r>
              <a:rPr lang="sk-SK" dirty="0"/>
              <a:t> </a:t>
            </a:r>
            <a:r>
              <a:rPr lang="sk-SK" dirty="0" smtClean="0"/>
              <a:t>pop – </a:t>
            </a:r>
            <a:r>
              <a:rPr lang="sk-SK" dirty="0" err="1" smtClean="0"/>
              <a:t>under</a:t>
            </a:r>
            <a:r>
              <a:rPr lang="sk-SK" dirty="0" smtClean="0"/>
              <a:t> chce zmiasť užívateľa, je tu snaha, že sa užívateľ bude snažiť nájsť na tej stránke niečo povedomé (uistiť sa či ju naozaj neotvoril on)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68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8452" y="1558344"/>
            <a:ext cx="9601196" cy="772732"/>
          </a:xfrm>
        </p:spPr>
        <p:txBody>
          <a:bodyPr>
            <a:normAutofit fontScale="90000"/>
          </a:bodyPr>
          <a:lstStyle/>
          <a:p>
            <a:pPr algn="l"/>
            <a:r>
              <a:rPr lang="sk-SK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a nevýhody reklamných bannerov </a:t>
            </a:r>
            <a:r>
              <a:rPr lang="sk-SK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pop – </a:t>
            </a:r>
            <a:r>
              <a:rPr lang="sk-SK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sk-SK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reklám na </a:t>
            </a:r>
            <a:r>
              <a:rPr lang="sk-SK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stránkach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propagácia daného predmetu</a:t>
            </a:r>
          </a:p>
          <a:p>
            <a:r>
              <a:rPr lang="sk-SK" dirty="0"/>
              <a:t> </a:t>
            </a:r>
            <a:r>
              <a:rPr lang="sk-SK" dirty="0" smtClean="0"/>
              <a:t>rýchle informácie o predmete </a:t>
            </a:r>
          </a:p>
          <a:p>
            <a:r>
              <a:rPr lang="sk-SK" dirty="0"/>
              <a:t> </a:t>
            </a:r>
            <a:r>
              <a:rPr lang="sk-SK" dirty="0" smtClean="0"/>
              <a:t>spôsob zárobku </a:t>
            </a:r>
          </a:p>
          <a:p>
            <a:r>
              <a:rPr lang="sk-SK" dirty="0"/>
              <a:t> </a:t>
            </a:r>
            <a:r>
              <a:rPr lang="sk-SK" dirty="0" smtClean="0"/>
              <a:t>užívateľ stránky ich nezvrie hneď (pop-</a:t>
            </a:r>
            <a:r>
              <a:rPr lang="sk-SK" dirty="0" err="1" smtClean="0"/>
              <a:t>up</a:t>
            </a:r>
            <a:r>
              <a:rPr lang="sk-SK" dirty="0" smtClean="0"/>
              <a:t>, pop-</a:t>
            </a:r>
            <a:r>
              <a:rPr lang="sk-SK" dirty="0" err="1" smtClean="0"/>
              <a:t>under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obmedzovanie užívateľov stránok</a:t>
            </a:r>
          </a:p>
          <a:p>
            <a:r>
              <a:rPr lang="sk-SK" dirty="0"/>
              <a:t> </a:t>
            </a:r>
            <a:r>
              <a:rPr lang="sk-SK" dirty="0" smtClean="0"/>
              <a:t>banner </a:t>
            </a:r>
            <a:r>
              <a:rPr lang="sk-SK" dirty="0" err="1" smtClean="0"/>
              <a:t>blindness</a:t>
            </a:r>
            <a:r>
              <a:rPr lang="sk-SK" dirty="0" smtClean="0"/>
              <a:t> </a:t>
            </a:r>
          </a:p>
          <a:p>
            <a:r>
              <a:rPr lang="sk-SK" dirty="0"/>
              <a:t> </a:t>
            </a:r>
            <a:r>
              <a:rPr lang="sk-SK" dirty="0" smtClean="0"/>
              <a:t>propagácia nežiadúcich, nevhodných obsahov či vírusov</a:t>
            </a:r>
          </a:p>
          <a:p>
            <a:r>
              <a:rPr lang="sk-SK" dirty="0" smtClean="0"/>
              <a:t> komplikované zrušenie (ak to nechcem čítať,..)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22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4" y="721216"/>
            <a:ext cx="4265957" cy="298902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2" y="3388271"/>
            <a:ext cx="6047636" cy="287086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529589" y="1146220"/>
            <a:ext cx="208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Banner </a:t>
            </a:r>
            <a:endParaRPr lang="sk-SK" sz="20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202287" y="4823701"/>
            <a:ext cx="139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Pop – </a:t>
            </a:r>
            <a:r>
              <a:rPr lang="sk-SK" sz="2000" b="1" dirty="0" err="1" smtClean="0"/>
              <a:t>up</a:t>
            </a:r>
            <a:r>
              <a:rPr lang="sk-SK" sz="2000" b="1" dirty="0" smtClean="0"/>
              <a:t> </a:t>
            </a:r>
            <a:endParaRPr lang="sk-SK" sz="2000" b="1" dirty="0"/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5486400" y="1346275"/>
            <a:ext cx="862885" cy="302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>
            <a:stCxn id="7" idx="3"/>
          </p:cNvCxnSpPr>
          <p:nvPr/>
        </p:nvCxnSpPr>
        <p:spPr>
          <a:xfrm flipV="1">
            <a:off x="3593206" y="4823701"/>
            <a:ext cx="1352281" cy="200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382</Words>
  <Application>Microsoft Office PowerPoint</Application>
  <PresentationFormat>Širokouhlá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Organický motív</vt:lpstr>
      <vt:lpstr>Reklamné bannery</vt:lpstr>
      <vt:lpstr>Reklamné bannery</vt:lpstr>
      <vt:lpstr>Prezentácia programu PowerPoint</vt:lpstr>
      <vt:lpstr>Formát bannerov na webe</vt:lpstr>
      <vt:lpstr>Pravidlá pre umiestnenie bannera na webe </vt:lpstr>
      <vt:lpstr>Pop – up reklamy</vt:lpstr>
      <vt:lpstr>Pop – under </vt:lpstr>
      <vt:lpstr>Výhody a nevýhody reklamných bannerov a pop – up reklám na stránkach </vt:lpstr>
      <vt:lpstr>Prezentácia programu PowerPoint</vt:lpstr>
      <vt:lpstr>Prezentácia programu PowerPoint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Reklamné bannery</dc:title>
  <dc:creator>ntb</dc:creator>
  <cp:lastModifiedBy>ntb</cp:lastModifiedBy>
  <cp:revision>9</cp:revision>
  <dcterms:created xsi:type="dcterms:W3CDTF">2016-05-09T17:37:51Z</dcterms:created>
  <dcterms:modified xsi:type="dcterms:W3CDTF">2016-05-09T18:57:05Z</dcterms:modified>
</cp:coreProperties>
</file>