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57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84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258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8414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4002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781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3767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3054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5766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6521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3486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435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333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9471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2604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3281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632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2401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A776-DD52-4C76-8589-4411C71275E3}" type="datetimeFigureOut">
              <a:rPr lang="sk-SK" smtClean="0"/>
              <a:pPr/>
              <a:t>2. 5. 2015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BB8B7F-7051-444E-B866-8AAE1C41C41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6658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maps/views/home?hl=en&amp;gl=s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Webové mapy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Patrícia Linková, Dominik Čech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0654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6600" dirty="0" smtClean="0">
                <a:solidFill>
                  <a:srgbClr val="00B050"/>
                </a:solidFill>
              </a:rPr>
              <a:t>ĎAKUJEME ZA POZORNOSŤ</a:t>
            </a:r>
            <a:endParaRPr lang="sk-SK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098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3993" y="744402"/>
            <a:ext cx="8915400" cy="3777622"/>
          </a:xfrm>
        </p:spPr>
        <p:txBody>
          <a:bodyPr>
            <a:no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Online podoby máp sú určite praktickejšie a prinášajú so sebou aj pridanú hodnotu v podobe doplnkových informácií, či jednoduchej obsluhy. Vyhľadávanie lokalít, či konkrétnych objektov sa tak stalo otázkou niekoľkých sekúnd</a:t>
            </a:r>
            <a:r>
              <a:rPr lang="sk-SK" sz="2400">
                <a:solidFill>
                  <a:schemeClr val="tx1"/>
                </a:solidFill>
              </a:rPr>
              <a:t>. </a:t>
            </a:r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Web mapovanie je proces používania máp dodaný geografickým informačným systémom (GIS). </a:t>
            </a:r>
            <a:r>
              <a:rPr lang="sk-SK" sz="2400" dirty="0">
                <a:solidFill>
                  <a:schemeClr val="tx1"/>
                </a:solidFill>
              </a:rPr>
              <a:t>W</a:t>
            </a:r>
            <a:r>
              <a:rPr lang="sk-SK" sz="2400" dirty="0" smtClean="0">
                <a:solidFill>
                  <a:schemeClr val="tx1"/>
                </a:solidFill>
              </a:rPr>
              <a:t>eb mapping je viac než len webová kartografia, je to aj servisná činnosť a činnosť spotrebiteľa</a:t>
            </a:r>
            <a:endParaRPr lang="sk-SK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giscom.cz/userfiles/image/OVP1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9971" y="4185920"/>
            <a:ext cx="3810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303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Web GIS zdôrazňuje aspekty spracovania Geodeti, ktorý sa spája s aspektami dizajnu, ako je zber dát a serverový softvér architektúry, ako je ukladanie a algoritmy dát. Pojmy web GIS a web mapovanie sú viac-menej synonymné. Web GIS používa webové mapy, a  cez koncového používateľa, ktorým je webové mapovanie sa rozrastajú analytické schopnosti.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72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Ako ich používať </a:t>
            </a:r>
            <a:endParaRPr lang="sk-SK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V prvom rade si musíte premyslieť kam sa chystáte, či sa chcete vyhnúť plateným úsekom alebo zvolíte najkratšiu trasu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Nasledujúcim krokom bude zadanie miesta odkiaľ odchádzate a aké je váš cieľ</a:t>
            </a:r>
          </a:p>
          <a:p>
            <a:r>
              <a:rPr lang="sk-SK" sz="2400" dirty="0">
                <a:solidFill>
                  <a:schemeClr val="tx1"/>
                </a:solidFill>
              </a:rPr>
              <a:t>Plánovač trasy Vám </a:t>
            </a:r>
            <a:r>
              <a:rPr lang="sk-SK" sz="2400" dirty="0" smtClean="0">
                <a:solidFill>
                  <a:schemeClr val="tx1"/>
                </a:solidFill>
              </a:rPr>
              <a:t>povie nielen </a:t>
            </a:r>
            <a:r>
              <a:rPr lang="sk-SK" sz="2400" dirty="0">
                <a:solidFill>
                  <a:schemeClr val="tx1"/>
                </a:solidFill>
              </a:rPr>
              <a:t>to, </a:t>
            </a:r>
            <a:r>
              <a:rPr lang="sk-SK" sz="2400" dirty="0" smtClean="0">
                <a:solidFill>
                  <a:schemeClr val="tx1"/>
                </a:solidFill>
              </a:rPr>
              <a:t>kadiaľ ísť </a:t>
            </a:r>
            <a:r>
              <a:rPr lang="sk-SK" sz="2400" dirty="0">
                <a:solidFill>
                  <a:schemeClr val="tx1"/>
                </a:solidFill>
              </a:rPr>
              <a:t>a kde </a:t>
            </a:r>
            <a:r>
              <a:rPr lang="sk-SK" sz="2400" dirty="0" smtClean="0">
                <a:solidFill>
                  <a:schemeClr val="tx1"/>
                </a:solidFill>
              </a:rPr>
              <a:t>zahnúť. Taktiež </a:t>
            </a:r>
            <a:r>
              <a:rPr lang="sk-SK" sz="2400" dirty="0">
                <a:solidFill>
                  <a:schemeClr val="tx1"/>
                </a:solidFill>
              </a:rPr>
              <a:t>Vás informuje o </a:t>
            </a:r>
            <a:r>
              <a:rPr lang="sk-SK" sz="2400" dirty="0" smtClean="0">
                <a:solidFill>
                  <a:schemeClr val="tx1"/>
                </a:solidFill>
              </a:rPr>
              <a:t>vzdialenosti</a:t>
            </a:r>
            <a:r>
              <a:rPr lang="sk-SK" sz="2400" dirty="0">
                <a:solidFill>
                  <a:schemeClr val="tx1"/>
                </a:solidFill>
              </a:rPr>
              <a:t>, </a:t>
            </a:r>
            <a:r>
              <a:rPr lang="sk-SK" sz="2400" dirty="0" smtClean="0">
                <a:solidFill>
                  <a:schemeClr val="tx1"/>
                </a:solidFill>
              </a:rPr>
              <a:t>ktorou </a:t>
            </a:r>
            <a:r>
              <a:rPr lang="sk-SK" sz="2400" dirty="0">
                <a:solidFill>
                  <a:schemeClr val="tx1"/>
                </a:solidFill>
              </a:rPr>
              <a:t>budete </a:t>
            </a:r>
            <a:r>
              <a:rPr lang="sk-SK" sz="2400" dirty="0" smtClean="0">
                <a:solidFill>
                  <a:schemeClr val="tx1"/>
                </a:solidFill>
              </a:rPr>
              <a:t>musieť prejsť </a:t>
            </a:r>
            <a:r>
              <a:rPr lang="sk-SK" sz="2400" dirty="0">
                <a:solidFill>
                  <a:schemeClr val="tx1"/>
                </a:solidFill>
              </a:rPr>
              <a:t>i o tom, </a:t>
            </a:r>
            <a:r>
              <a:rPr lang="sk-SK" sz="2400" dirty="0" smtClean="0">
                <a:solidFill>
                  <a:schemeClr val="tx1"/>
                </a:solidFill>
              </a:rPr>
              <a:t>koľko </a:t>
            </a:r>
            <a:r>
              <a:rPr lang="sk-SK" sz="2400" dirty="0">
                <a:solidFill>
                  <a:schemeClr val="tx1"/>
                </a:solidFill>
              </a:rPr>
              <a:t>času Vám cesta </a:t>
            </a:r>
            <a:r>
              <a:rPr lang="sk-SK" sz="2400" dirty="0" smtClean="0">
                <a:solidFill>
                  <a:schemeClr val="tx1"/>
                </a:solidFill>
              </a:rPr>
              <a:t>zaberie </a:t>
            </a:r>
            <a:r>
              <a:rPr lang="sk-SK" sz="2400" dirty="0">
                <a:solidFill>
                  <a:schemeClr val="tx1"/>
                </a:solidFill>
              </a:rPr>
              <a:t>– za </a:t>
            </a:r>
            <a:r>
              <a:rPr lang="sk-SK" sz="2400" dirty="0" smtClean="0">
                <a:solidFill>
                  <a:schemeClr val="tx1"/>
                </a:solidFill>
              </a:rPr>
              <a:t>predpokladu</a:t>
            </a:r>
            <a:r>
              <a:rPr lang="sk-SK" sz="2400" dirty="0">
                <a:solidFill>
                  <a:schemeClr val="tx1"/>
                </a:solidFill>
              </a:rPr>
              <a:t>, že </a:t>
            </a:r>
            <a:r>
              <a:rPr lang="sk-SK" sz="2400" dirty="0" smtClean="0">
                <a:solidFill>
                  <a:schemeClr val="tx1"/>
                </a:solidFill>
              </a:rPr>
              <a:t>pôjdete </a:t>
            </a:r>
            <a:r>
              <a:rPr lang="sk-SK" sz="2400" dirty="0">
                <a:solidFill>
                  <a:schemeClr val="tx1"/>
                </a:solidFill>
              </a:rPr>
              <a:t>plynule a </a:t>
            </a:r>
            <a:r>
              <a:rPr lang="sk-SK" sz="2400" dirty="0" smtClean="0">
                <a:solidFill>
                  <a:schemeClr val="tx1"/>
                </a:solidFill>
              </a:rPr>
              <a:t>podľa rýchlostných predpisov.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481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8171" y="4238445"/>
            <a:ext cx="8915400" cy="3777622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Konkurencia </a:t>
            </a:r>
            <a:r>
              <a:rPr lang="sk-SK" sz="2400" dirty="0">
                <a:solidFill>
                  <a:schemeClr val="tx1"/>
                </a:solidFill>
              </a:rPr>
              <a:t>v internetových mapových službách je obrovská, </a:t>
            </a:r>
            <a:r>
              <a:rPr lang="sk-SK" sz="2400" dirty="0" smtClean="0">
                <a:solidFill>
                  <a:schemeClr val="tx1"/>
                </a:solidFill>
              </a:rPr>
              <a:t>nie je preto </a:t>
            </a:r>
            <a:r>
              <a:rPr lang="sk-SK" sz="2400" dirty="0">
                <a:solidFill>
                  <a:schemeClr val="tx1"/>
                </a:solidFill>
              </a:rPr>
              <a:t>divu, že </a:t>
            </a:r>
            <a:r>
              <a:rPr lang="sk-SK" sz="2400" dirty="0" smtClean="0">
                <a:solidFill>
                  <a:schemeClr val="tx1"/>
                </a:solidFill>
              </a:rPr>
              <a:t>sa jednotliví poskytovatelia snažia </a:t>
            </a:r>
            <a:r>
              <a:rPr lang="sk-SK" sz="2400" dirty="0">
                <a:solidFill>
                  <a:schemeClr val="tx1"/>
                </a:solidFill>
              </a:rPr>
              <a:t>neustále </a:t>
            </a:r>
            <a:r>
              <a:rPr lang="sk-SK" sz="2400" dirty="0" smtClean="0">
                <a:solidFill>
                  <a:schemeClr val="tx1"/>
                </a:solidFill>
              </a:rPr>
              <a:t>prichádzať </a:t>
            </a:r>
            <a:r>
              <a:rPr lang="sk-SK" sz="2400" dirty="0">
                <a:solidFill>
                  <a:schemeClr val="tx1"/>
                </a:solidFill>
              </a:rPr>
              <a:t>s novými a praktickými </a:t>
            </a:r>
            <a:r>
              <a:rPr lang="sk-SK" sz="2400" dirty="0" smtClean="0">
                <a:solidFill>
                  <a:schemeClr val="tx1"/>
                </a:solidFill>
              </a:rPr>
              <a:t>funkciami</a:t>
            </a:r>
            <a:r>
              <a:rPr lang="sk-SK" sz="2400" dirty="0"/>
              <a:t> </a:t>
            </a:r>
          </a:p>
        </p:txBody>
      </p:sp>
      <p:pic>
        <p:nvPicPr>
          <p:cNvPr id="3074" name="Picture 2" descr="http://zeropage.cz/data/morias_article/58/files/mapy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237" y="221372"/>
            <a:ext cx="4821867" cy="31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171" y="441980"/>
            <a:ext cx="4563374" cy="34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942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Street view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solidFill>
                  <a:schemeClr val="tx1"/>
                </a:solidFill>
              </a:rPr>
              <a:t> umožňuje v </a:t>
            </a:r>
            <a:r>
              <a:rPr lang="sk-SK" sz="2400" dirty="0" smtClean="0">
                <a:solidFill>
                  <a:schemeClr val="tx1"/>
                </a:solidFill>
              </a:rPr>
              <a:t>niektorých mestách uskutočňovať </a:t>
            </a:r>
            <a:r>
              <a:rPr lang="sk-SK" sz="2400" dirty="0">
                <a:solidFill>
                  <a:schemeClr val="tx1"/>
                </a:solidFill>
              </a:rPr>
              <a:t>3D </a:t>
            </a:r>
            <a:r>
              <a:rPr lang="sk-SK" sz="2400" dirty="0" smtClean="0">
                <a:solidFill>
                  <a:schemeClr val="tx1"/>
                </a:solidFill>
              </a:rPr>
              <a:t>prechádzky </a:t>
            </a:r>
            <a:r>
              <a:rPr lang="sk-SK" sz="2400" dirty="0">
                <a:solidFill>
                  <a:schemeClr val="tx1"/>
                </a:solidFill>
              </a:rPr>
              <a:t>po </a:t>
            </a:r>
            <a:r>
              <a:rPr lang="sk-SK" sz="2400" dirty="0" smtClean="0">
                <a:solidFill>
                  <a:schemeClr val="tx1"/>
                </a:solidFill>
              </a:rPr>
              <a:t>okolí</a:t>
            </a:r>
          </a:p>
          <a:p>
            <a:r>
              <a:rPr lang="sk-SK" dirty="0" smtClean="0">
                <a:hlinkClick r:id="rId2"/>
              </a:rPr>
              <a:t>https://www.google.com/maps/views/home?hl=en&amp;gl=sk</a:t>
            </a:r>
            <a:endParaRPr lang="sk-SK" dirty="0" smtClean="0"/>
          </a:p>
        </p:txBody>
      </p:sp>
      <p:pic>
        <p:nvPicPr>
          <p:cNvPr id="4098" name="Picture 2" descr="http://www.utahvirtualtours.com/wp-content/uploads/2014/06/google-street-view-log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11896" y="706556"/>
            <a:ext cx="10416341" cy="434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167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Kompas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Stránky kompas.sk patria pod známy portál zoznam.sk. </a:t>
            </a:r>
            <a:r>
              <a:rPr lang="sk-SK" sz="2400" dirty="0" smtClean="0">
                <a:solidFill>
                  <a:schemeClr val="tx1"/>
                </a:solidFill>
              </a:rPr>
              <a:t>Na </a:t>
            </a:r>
            <a:r>
              <a:rPr lang="sk-SK" sz="2400" dirty="0">
                <a:solidFill>
                  <a:schemeClr val="tx1"/>
                </a:solidFill>
              </a:rPr>
              <a:t>ľavej strane sa nachádza náhľad mapy a na pravej strane v hornom rohu náhľad na celkovú oblasť - napríklad na mesto, v ktorom sa momentálne nachádzame. </a:t>
            </a:r>
            <a:r>
              <a:rPr lang="sk-SK" sz="2400" dirty="0" smtClean="0">
                <a:solidFill>
                  <a:schemeClr val="tx1"/>
                </a:solidFill>
              </a:rPr>
              <a:t>Mapy ponúkajú </a:t>
            </a:r>
            <a:r>
              <a:rPr lang="sk-SK" sz="2400" dirty="0">
                <a:solidFill>
                  <a:schemeClr val="tx1"/>
                </a:solidFill>
              </a:rPr>
              <a:t>obrovské množstvo doplnkových informácií. Môžeme ich získať na jednom mieste prostredníctvom stromového menu nachádzajúceho sa na pravej strane</a:t>
            </a:r>
            <a:r>
              <a:rPr lang="sk-SK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Výhody: </a:t>
            </a:r>
            <a:r>
              <a:rPr lang="sk-SK" sz="2600" dirty="0" smtClean="0">
                <a:solidFill>
                  <a:schemeClr val="tx1"/>
                </a:solidFill>
              </a:rPr>
              <a:t>	1.veľmi dobrá presnosť</a:t>
            </a:r>
          </a:p>
          <a:p>
            <a:pPr marL="0" indent="0">
              <a:buNone/>
            </a:pPr>
            <a:r>
              <a:rPr lang="sk-SK" sz="2600" dirty="0">
                <a:solidFill>
                  <a:schemeClr val="tx1"/>
                </a:solidFill>
              </a:rPr>
              <a:t>	</a:t>
            </a:r>
            <a:r>
              <a:rPr lang="sk-SK" sz="2600" dirty="0" smtClean="0">
                <a:solidFill>
                  <a:schemeClr val="tx1"/>
                </a:solidFill>
              </a:rPr>
              <a:t>		2.Jednoduché ovládanie</a:t>
            </a:r>
          </a:p>
          <a:p>
            <a:pPr marL="914400" lvl="2" indent="0">
              <a:buNone/>
            </a:pPr>
            <a:r>
              <a:rPr lang="sk-SK" sz="2600" dirty="0" smtClean="0">
                <a:solidFill>
                  <a:schemeClr val="tx1"/>
                </a:solidFill>
              </a:rPr>
              <a:t>	3.Veľké množstvo dostupných objektov</a:t>
            </a:r>
          </a:p>
        </p:txBody>
      </p:sp>
    </p:spTree>
    <p:extLst>
      <p:ext uri="{BB962C8B-B14F-4D97-AF65-F5344CB8AC3E}">
        <p14:creationId xmlns:p14="http://schemas.microsoft.com/office/powerpoint/2010/main" xmlns="" val="240251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Super navigátor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21292" y="214376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>
                <a:solidFill>
                  <a:schemeClr val="tx1"/>
                </a:solidFill>
              </a:rPr>
              <a:t>Stránky supernavigator.sk ponúkajú k svojim mapám ešte obšírnejšie množstvo doplnkových informácií ako kompas.sk. Jednotlivé informácie o hľadaných objektoch sú rozdelené do prehľadných kategórií podľa oblastí zamerania, ako napríklad kultúra, cestovanie alebo služby. Menu s kategóriami sa nachádza na ľavej strane</a:t>
            </a:r>
            <a:r>
              <a:rPr lang="sk-SK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C00000"/>
                </a:solidFill>
              </a:rPr>
              <a:t>Výhody :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sk-SK" sz="2400" dirty="0" smtClean="0">
                <a:solidFill>
                  <a:schemeClr val="tx1"/>
                </a:solidFill>
              </a:rPr>
              <a:t>1.presnosť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			2.plynule prechody máp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			3.veľké množstvo dostupných objektov</a:t>
            </a:r>
          </a:p>
          <a:p>
            <a:pPr marL="0" indent="0">
              <a:buNone/>
            </a:pPr>
            <a:endParaRPr lang="sk-SK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9396815"/>
              </p:ext>
            </p:extLst>
          </p:nvPr>
        </p:nvGraphicFramePr>
        <p:xfrm>
          <a:off x="2941609" y="13345063"/>
          <a:ext cx="2113472" cy="9953796"/>
        </p:xfrm>
        <a:graphic>
          <a:graphicData uri="http://schemas.openxmlformats.org/drawingml/2006/table">
            <a:tbl>
              <a:tblPr/>
              <a:tblGrid>
                <a:gridCol w="528368"/>
                <a:gridCol w="528368"/>
                <a:gridCol w="847781"/>
                <a:gridCol w="208955"/>
              </a:tblGrid>
              <a:tr h="47451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1047758"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príjemné ovládanie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plynulé prechody máp, príjemné ovládanie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príjemné ovládanie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príjemné ovládanie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1137"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veľké množstvo dostupných objektov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sk-SK" dirty="0">
                          <a:effectLst/>
                        </a:rPr>
                        <a:t>+ veľké množstvo dostupných objektov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>
                      <a:noFill/>
                    </a:lnL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T w="7620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581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http://www.zive.sk/clanok/28526/mapy-na-slovenskom-internete</a:t>
            </a:r>
          </a:p>
          <a:p>
            <a:r>
              <a:rPr lang="sk-SK" dirty="0" smtClean="0"/>
              <a:t>http://en.wikipedia.org/wiki/Web_mapping</a:t>
            </a:r>
          </a:p>
          <a:p>
            <a:r>
              <a:rPr lang="sk-SK" dirty="0" smtClean="0"/>
              <a:t>http://www.jaknainternet.cz/page/1238/jak-pouzivat-mapy-na-internetu/</a:t>
            </a:r>
          </a:p>
          <a:p>
            <a:r>
              <a:rPr lang="sk-SK" dirty="0" smtClean="0"/>
              <a:t>http://www.cnews.cz/prakticke-vyuziti-map-na-internetu</a:t>
            </a:r>
          </a:p>
          <a:p>
            <a:r>
              <a:rPr lang="sk-SK" dirty="0" smtClean="0"/>
              <a:t>http://www.zive.sk/clanok/28526/mapy-na-slovenskom-internete</a:t>
            </a:r>
          </a:p>
          <a:p>
            <a:r>
              <a:rPr lang="sk-SK" dirty="0" smtClean="0"/>
              <a:t>http://www.cdb.sk/sk/Uzitocne-odkazy/Webove-mapove-aplikacie.alej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5181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729</TotalTime>
  <Words>367</Words>
  <Application>Microsoft Office PowerPoint</Application>
  <PresentationFormat>Vlastná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Dym</vt:lpstr>
      <vt:lpstr>Webové mapy</vt:lpstr>
      <vt:lpstr>Snímka 2</vt:lpstr>
      <vt:lpstr>Snímka 3</vt:lpstr>
      <vt:lpstr>Ako ich používať </vt:lpstr>
      <vt:lpstr>Snímka 5</vt:lpstr>
      <vt:lpstr>Street view</vt:lpstr>
      <vt:lpstr>Kompas</vt:lpstr>
      <vt:lpstr>Super navigátor</vt:lpstr>
      <vt:lpstr>Zdroje :</vt:lpstr>
      <vt:lpstr>Snímka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mapy</dc:title>
  <dc:creator>Robert Link</dc:creator>
  <cp:lastModifiedBy>R</cp:lastModifiedBy>
  <cp:revision>27</cp:revision>
  <dcterms:created xsi:type="dcterms:W3CDTF">2015-04-19T07:18:40Z</dcterms:created>
  <dcterms:modified xsi:type="dcterms:W3CDTF">2015-05-02T13:58:11Z</dcterms:modified>
</cp:coreProperties>
</file>