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58" r:id="rId3"/>
    <p:sldId id="264" r:id="rId4"/>
    <p:sldId id="259" r:id="rId5"/>
    <p:sldId id="260" r:id="rId6"/>
    <p:sldId id="261" r:id="rId7"/>
    <p:sldId id="262" r:id="rId8"/>
    <p:sldId id="263" r:id="rId9"/>
    <p:sldId id="257" r:id="rId10"/>
    <p:sldId id="265" r:id="rId11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8843" autoAdjust="0"/>
    <p:restoredTop sz="94660"/>
  </p:normalViewPr>
  <p:slideViewPr>
    <p:cSldViewPr snapToGrid="0">
      <p:cViewPr varScale="1">
        <p:scale>
          <a:sx n="77" d="100"/>
          <a:sy n="77" d="100"/>
        </p:scale>
        <p:origin x="-9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A776-DD52-4C76-8589-4411C71275E3}" type="datetimeFigureOut">
              <a:rPr lang="sk-SK" smtClean="0"/>
              <a:pPr/>
              <a:t>2. 5. 2015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FBB8B7F-7051-444E-B866-8AAE1C41C41A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2025818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A776-DD52-4C76-8589-4411C71275E3}" type="datetimeFigureOut">
              <a:rPr lang="sk-SK" smtClean="0"/>
              <a:pPr/>
              <a:t>2. 5. 2015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FBB8B7F-7051-444E-B866-8AAE1C41C41A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684141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A776-DD52-4C76-8589-4411C71275E3}" type="datetimeFigureOut">
              <a:rPr lang="sk-SK" smtClean="0"/>
              <a:pPr/>
              <a:t>2. 5. 2015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FBB8B7F-7051-444E-B866-8AAE1C41C41A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740026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A776-DD52-4C76-8589-4411C71275E3}" type="datetimeFigureOut">
              <a:rPr lang="sk-SK" smtClean="0"/>
              <a:pPr/>
              <a:t>2. 5. 2015</a:t>
            </a:fld>
            <a:endParaRPr lang="sk-S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FBB8B7F-7051-444E-B866-8AAE1C41C41A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97812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A776-DD52-4C76-8589-4411C71275E3}" type="datetimeFigureOut">
              <a:rPr lang="sk-SK" smtClean="0"/>
              <a:pPr/>
              <a:t>2. 5. 2015</a:t>
            </a:fld>
            <a:endParaRPr lang="sk-S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FBB8B7F-7051-444E-B866-8AAE1C41C41A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8376769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A776-DD52-4C76-8589-4411C71275E3}" type="datetimeFigureOut">
              <a:rPr lang="sk-SK" smtClean="0"/>
              <a:pPr/>
              <a:t>2. 5. 2015</a:t>
            </a:fld>
            <a:endParaRPr lang="sk-S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FBB8B7F-7051-444E-B866-8AAE1C41C41A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5305425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A776-DD52-4C76-8589-4411C71275E3}" type="datetimeFigureOut">
              <a:rPr lang="sk-SK" smtClean="0"/>
              <a:pPr/>
              <a:t>2. 5. 2015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8B7F-7051-444E-B866-8AAE1C41C41A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20576634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A776-DD52-4C76-8589-4411C71275E3}" type="datetimeFigureOut">
              <a:rPr lang="sk-SK" smtClean="0"/>
              <a:pPr/>
              <a:t>2. 5. 2015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8B7F-7051-444E-B866-8AAE1C41C41A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4265216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A776-DD52-4C76-8589-4411C71275E3}" type="datetimeFigureOut">
              <a:rPr lang="sk-SK" smtClean="0"/>
              <a:pPr/>
              <a:t>2. 5. 2015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8B7F-7051-444E-B866-8AAE1C41C41A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2034868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A776-DD52-4C76-8589-4411C71275E3}" type="datetimeFigureOut">
              <a:rPr lang="sk-SK" smtClean="0"/>
              <a:pPr/>
              <a:t>2. 5. 2015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FBB8B7F-7051-444E-B866-8AAE1C41C41A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964355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A776-DD52-4C76-8589-4411C71275E3}" type="datetimeFigureOut">
              <a:rPr lang="sk-SK" smtClean="0"/>
              <a:pPr/>
              <a:t>2. 5. 2015</a:t>
            </a:fld>
            <a:endParaRPr lang="sk-S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FBB8B7F-7051-444E-B866-8AAE1C41C41A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2133348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A776-DD52-4C76-8589-4411C71275E3}" type="datetimeFigureOut">
              <a:rPr lang="sk-SK" smtClean="0"/>
              <a:pPr/>
              <a:t>2. 5. 2015</a:t>
            </a:fld>
            <a:endParaRPr lang="sk-SK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FBB8B7F-7051-444E-B866-8AAE1C41C41A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794715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A776-DD52-4C76-8589-4411C71275E3}" type="datetimeFigureOut">
              <a:rPr lang="sk-SK" smtClean="0"/>
              <a:pPr/>
              <a:t>2. 5. 2015</a:t>
            </a:fld>
            <a:endParaRPr lang="sk-S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8B7F-7051-444E-B866-8AAE1C41C41A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526043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A776-DD52-4C76-8589-4411C71275E3}" type="datetimeFigureOut">
              <a:rPr lang="sk-SK" smtClean="0"/>
              <a:pPr/>
              <a:t>2. 5. 2015</a:t>
            </a:fld>
            <a:endParaRPr lang="sk-SK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8B7F-7051-444E-B866-8AAE1C41C41A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4032811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A776-DD52-4C76-8589-4411C71275E3}" type="datetimeFigureOut">
              <a:rPr lang="sk-SK" smtClean="0"/>
              <a:pPr/>
              <a:t>2. 5. 2015</a:t>
            </a:fld>
            <a:endParaRPr lang="sk-S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8B7F-7051-444E-B866-8AAE1C41C41A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2963204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dirty="0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A776-DD52-4C76-8589-4411C71275E3}" type="datetimeFigureOut">
              <a:rPr lang="sk-SK" smtClean="0"/>
              <a:pPr/>
              <a:t>2. 5. 2015</a:t>
            </a:fld>
            <a:endParaRPr lang="sk-S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FBB8B7F-7051-444E-B866-8AAE1C41C41A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424013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AA776-DD52-4C76-8589-4411C71275E3}" type="datetimeFigureOut">
              <a:rPr lang="sk-SK" smtClean="0"/>
              <a:pPr/>
              <a:t>2. 5. 2015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FBB8B7F-7051-444E-B866-8AAE1C41C41A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966585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oogle.com/maps/views/home?hl=en&amp;gl=sk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accent6">
                    <a:lumMod val="50000"/>
                  </a:schemeClr>
                </a:solidFill>
              </a:rPr>
              <a:t>Webové mapy</a:t>
            </a:r>
            <a:endParaRPr lang="sk-SK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Patrícia Linková, Dominik Čech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6065408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sz="6600" dirty="0" smtClean="0">
                <a:solidFill>
                  <a:srgbClr val="00B050"/>
                </a:solidFill>
              </a:rPr>
              <a:t>ĎAKUJEME ZA POZORNOSŤ</a:t>
            </a:r>
            <a:endParaRPr lang="sk-SK" sz="6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909894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03993" y="744402"/>
            <a:ext cx="8915400" cy="3777622"/>
          </a:xfrm>
        </p:spPr>
        <p:txBody>
          <a:bodyPr>
            <a:noAutofit/>
          </a:bodyPr>
          <a:lstStyle/>
          <a:p>
            <a:r>
              <a:rPr lang="sk-SK" sz="2400" dirty="0">
                <a:solidFill>
                  <a:schemeClr val="tx1"/>
                </a:solidFill>
              </a:rPr>
              <a:t>Online podoby máp sú určite praktickejšie a prinášajú so sebou aj pridanú hodnotu v podobe doplnkových informácií, či jednoduchej obsluhy. Vyhľadávanie lokalít, či konkrétnych objektov sa tak stalo otázkou niekoľkých sekúnd</a:t>
            </a:r>
            <a:r>
              <a:rPr lang="sk-SK" sz="2400">
                <a:solidFill>
                  <a:schemeClr val="tx1"/>
                </a:solidFill>
              </a:rPr>
              <a:t>. </a:t>
            </a:r>
            <a:endParaRPr lang="sk-SK" sz="2400" dirty="0" smtClean="0">
              <a:solidFill>
                <a:schemeClr val="tx1"/>
              </a:solidFill>
            </a:endParaRPr>
          </a:p>
          <a:p>
            <a:r>
              <a:rPr lang="sk-SK" sz="2400" dirty="0" smtClean="0">
                <a:solidFill>
                  <a:schemeClr val="tx1"/>
                </a:solidFill>
              </a:rPr>
              <a:t>Web mapovanie je proces používania máp dodaný geografickým informačným systémom (GIS). </a:t>
            </a:r>
            <a:r>
              <a:rPr lang="sk-SK" sz="2400" dirty="0">
                <a:solidFill>
                  <a:schemeClr val="tx1"/>
                </a:solidFill>
              </a:rPr>
              <a:t>W</a:t>
            </a:r>
            <a:r>
              <a:rPr lang="sk-SK" sz="2400" dirty="0" smtClean="0">
                <a:solidFill>
                  <a:schemeClr val="tx1"/>
                </a:solidFill>
              </a:rPr>
              <a:t>eb mapping je viac než len webová kartografia, je to aj servisná činnosť a činnosť spotrebiteľa</a:t>
            </a:r>
            <a:endParaRPr lang="sk-SK" sz="2400" dirty="0">
              <a:solidFill>
                <a:schemeClr val="tx1"/>
              </a:solidFill>
            </a:endParaRPr>
          </a:p>
        </p:txBody>
      </p:sp>
      <p:pic>
        <p:nvPicPr>
          <p:cNvPr id="2050" name="Picture 2" descr="http://www.giscom.cz/userfiles/image/OVP1_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99971" y="4185920"/>
            <a:ext cx="381000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753032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 smtClean="0">
                <a:solidFill>
                  <a:schemeClr val="tx1"/>
                </a:solidFill>
              </a:rPr>
              <a:t>Web GIS zdôrazňuje aspekty spracovania Geodeti, ktorý sa spája s aspektami dizajnu, ako je zber dát a serverový softvér architektúry, ako je ukladanie a algoritmy dát. Pojmy web GIS a web mapovanie sú viac-menej synonymné. Web GIS používa webové mapy, a  cez koncového používateľa, ktorým je webové mapovanie sa rozrastajú analytické schopnosti.</a:t>
            </a:r>
            <a:endParaRPr lang="sk-SK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37211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accent4">
                    <a:lumMod val="50000"/>
                  </a:schemeClr>
                </a:solidFill>
              </a:rPr>
              <a:t>Ako ich používať </a:t>
            </a:r>
            <a:endParaRPr lang="sk-SK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sz="2400" dirty="0" smtClean="0">
                <a:solidFill>
                  <a:schemeClr val="tx1"/>
                </a:solidFill>
              </a:rPr>
              <a:t>V prvom rade si musíte premyslieť kam sa chystáte, či sa chcete vyhnúť plateným úsekom alebo zvolíte najkratšiu trasu</a:t>
            </a:r>
          </a:p>
          <a:p>
            <a:r>
              <a:rPr lang="sk-SK" sz="2400" dirty="0" smtClean="0">
                <a:solidFill>
                  <a:schemeClr val="tx1"/>
                </a:solidFill>
              </a:rPr>
              <a:t>Nasledujúcim krokom bude zadanie miesta odkiaľ odchádzate a aké je váš cieľ</a:t>
            </a:r>
          </a:p>
          <a:p>
            <a:r>
              <a:rPr lang="sk-SK" sz="2400" dirty="0">
                <a:solidFill>
                  <a:schemeClr val="tx1"/>
                </a:solidFill>
              </a:rPr>
              <a:t>Plánovač trasy Vám </a:t>
            </a:r>
            <a:r>
              <a:rPr lang="sk-SK" sz="2400" dirty="0" smtClean="0">
                <a:solidFill>
                  <a:schemeClr val="tx1"/>
                </a:solidFill>
              </a:rPr>
              <a:t>povie nielen </a:t>
            </a:r>
            <a:r>
              <a:rPr lang="sk-SK" sz="2400" dirty="0">
                <a:solidFill>
                  <a:schemeClr val="tx1"/>
                </a:solidFill>
              </a:rPr>
              <a:t>to, </a:t>
            </a:r>
            <a:r>
              <a:rPr lang="sk-SK" sz="2400" dirty="0" smtClean="0">
                <a:solidFill>
                  <a:schemeClr val="tx1"/>
                </a:solidFill>
              </a:rPr>
              <a:t>kadiaľ ísť </a:t>
            </a:r>
            <a:r>
              <a:rPr lang="sk-SK" sz="2400" dirty="0">
                <a:solidFill>
                  <a:schemeClr val="tx1"/>
                </a:solidFill>
              </a:rPr>
              <a:t>a kde </a:t>
            </a:r>
            <a:r>
              <a:rPr lang="sk-SK" sz="2400" dirty="0" smtClean="0">
                <a:solidFill>
                  <a:schemeClr val="tx1"/>
                </a:solidFill>
              </a:rPr>
              <a:t>zahnúť. Taktiež </a:t>
            </a:r>
            <a:r>
              <a:rPr lang="sk-SK" sz="2400" dirty="0">
                <a:solidFill>
                  <a:schemeClr val="tx1"/>
                </a:solidFill>
              </a:rPr>
              <a:t>Vás informuje o </a:t>
            </a:r>
            <a:r>
              <a:rPr lang="sk-SK" sz="2400" dirty="0" smtClean="0">
                <a:solidFill>
                  <a:schemeClr val="tx1"/>
                </a:solidFill>
              </a:rPr>
              <a:t>vzdialenosti</a:t>
            </a:r>
            <a:r>
              <a:rPr lang="sk-SK" sz="2400" dirty="0">
                <a:solidFill>
                  <a:schemeClr val="tx1"/>
                </a:solidFill>
              </a:rPr>
              <a:t>, </a:t>
            </a:r>
            <a:r>
              <a:rPr lang="sk-SK" sz="2400" dirty="0" smtClean="0">
                <a:solidFill>
                  <a:schemeClr val="tx1"/>
                </a:solidFill>
              </a:rPr>
              <a:t>ktorou </a:t>
            </a:r>
            <a:r>
              <a:rPr lang="sk-SK" sz="2400" dirty="0">
                <a:solidFill>
                  <a:schemeClr val="tx1"/>
                </a:solidFill>
              </a:rPr>
              <a:t>budete </a:t>
            </a:r>
            <a:r>
              <a:rPr lang="sk-SK" sz="2400" dirty="0" smtClean="0">
                <a:solidFill>
                  <a:schemeClr val="tx1"/>
                </a:solidFill>
              </a:rPr>
              <a:t>musieť prejsť </a:t>
            </a:r>
            <a:r>
              <a:rPr lang="sk-SK" sz="2400" dirty="0">
                <a:solidFill>
                  <a:schemeClr val="tx1"/>
                </a:solidFill>
              </a:rPr>
              <a:t>i o tom, </a:t>
            </a:r>
            <a:r>
              <a:rPr lang="sk-SK" sz="2400" dirty="0" smtClean="0">
                <a:solidFill>
                  <a:schemeClr val="tx1"/>
                </a:solidFill>
              </a:rPr>
              <a:t>koľko </a:t>
            </a:r>
            <a:r>
              <a:rPr lang="sk-SK" sz="2400" dirty="0">
                <a:solidFill>
                  <a:schemeClr val="tx1"/>
                </a:solidFill>
              </a:rPr>
              <a:t>času Vám cesta </a:t>
            </a:r>
            <a:r>
              <a:rPr lang="sk-SK" sz="2400" dirty="0" smtClean="0">
                <a:solidFill>
                  <a:schemeClr val="tx1"/>
                </a:solidFill>
              </a:rPr>
              <a:t>zaberie </a:t>
            </a:r>
            <a:r>
              <a:rPr lang="sk-SK" sz="2400" dirty="0">
                <a:solidFill>
                  <a:schemeClr val="tx1"/>
                </a:solidFill>
              </a:rPr>
              <a:t>– za </a:t>
            </a:r>
            <a:r>
              <a:rPr lang="sk-SK" sz="2400" dirty="0" smtClean="0">
                <a:solidFill>
                  <a:schemeClr val="tx1"/>
                </a:solidFill>
              </a:rPr>
              <a:t>predpokladu</a:t>
            </a:r>
            <a:r>
              <a:rPr lang="sk-SK" sz="2400" dirty="0">
                <a:solidFill>
                  <a:schemeClr val="tx1"/>
                </a:solidFill>
              </a:rPr>
              <a:t>, že </a:t>
            </a:r>
            <a:r>
              <a:rPr lang="sk-SK" sz="2400" dirty="0" smtClean="0">
                <a:solidFill>
                  <a:schemeClr val="tx1"/>
                </a:solidFill>
              </a:rPr>
              <a:t>pôjdete </a:t>
            </a:r>
            <a:r>
              <a:rPr lang="sk-SK" sz="2400" dirty="0">
                <a:solidFill>
                  <a:schemeClr val="tx1"/>
                </a:solidFill>
              </a:rPr>
              <a:t>plynule a </a:t>
            </a:r>
            <a:r>
              <a:rPr lang="sk-SK" sz="2400" dirty="0" smtClean="0">
                <a:solidFill>
                  <a:schemeClr val="tx1"/>
                </a:solidFill>
              </a:rPr>
              <a:t>podľa rýchlostných predpisov.</a:t>
            </a:r>
            <a:endParaRPr lang="sk-SK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248146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98171" y="4238445"/>
            <a:ext cx="8915400" cy="3777622"/>
          </a:xfrm>
        </p:spPr>
        <p:txBody>
          <a:bodyPr>
            <a:normAutofit/>
          </a:bodyPr>
          <a:lstStyle/>
          <a:p>
            <a:r>
              <a:rPr lang="sk-SK" sz="2400" dirty="0" smtClean="0">
                <a:solidFill>
                  <a:schemeClr val="tx1"/>
                </a:solidFill>
              </a:rPr>
              <a:t>Konkurencia </a:t>
            </a:r>
            <a:r>
              <a:rPr lang="sk-SK" sz="2400" dirty="0">
                <a:solidFill>
                  <a:schemeClr val="tx1"/>
                </a:solidFill>
              </a:rPr>
              <a:t>v internetových mapových službách je obrovská, </a:t>
            </a:r>
            <a:r>
              <a:rPr lang="sk-SK" sz="2400" dirty="0" smtClean="0">
                <a:solidFill>
                  <a:schemeClr val="tx1"/>
                </a:solidFill>
              </a:rPr>
              <a:t>nie je preto </a:t>
            </a:r>
            <a:r>
              <a:rPr lang="sk-SK" sz="2400" dirty="0">
                <a:solidFill>
                  <a:schemeClr val="tx1"/>
                </a:solidFill>
              </a:rPr>
              <a:t>divu, že </a:t>
            </a:r>
            <a:r>
              <a:rPr lang="sk-SK" sz="2400" dirty="0" smtClean="0">
                <a:solidFill>
                  <a:schemeClr val="tx1"/>
                </a:solidFill>
              </a:rPr>
              <a:t>sa jednotliví poskytovatelia snažia </a:t>
            </a:r>
            <a:r>
              <a:rPr lang="sk-SK" sz="2400" dirty="0">
                <a:solidFill>
                  <a:schemeClr val="tx1"/>
                </a:solidFill>
              </a:rPr>
              <a:t>neustále </a:t>
            </a:r>
            <a:r>
              <a:rPr lang="sk-SK" sz="2400" dirty="0" smtClean="0">
                <a:solidFill>
                  <a:schemeClr val="tx1"/>
                </a:solidFill>
              </a:rPr>
              <a:t>prichádzať </a:t>
            </a:r>
            <a:r>
              <a:rPr lang="sk-SK" sz="2400" dirty="0">
                <a:solidFill>
                  <a:schemeClr val="tx1"/>
                </a:solidFill>
              </a:rPr>
              <a:t>s novými a praktickými </a:t>
            </a:r>
            <a:r>
              <a:rPr lang="sk-SK" sz="2400" dirty="0" smtClean="0">
                <a:solidFill>
                  <a:schemeClr val="tx1"/>
                </a:solidFill>
              </a:rPr>
              <a:t>funkciami</a:t>
            </a:r>
            <a:r>
              <a:rPr lang="sk-SK" sz="2400" dirty="0"/>
              <a:t> </a:t>
            </a:r>
          </a:p>
        </p:txBody>
      </p:sp>
      <p:pic>
        <p:nvPicPr>
          <p:cNvPr id="3074" name="Picture 2" descr="http://zeropage.cz/data/morias_article/58/files/mapy_cz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7237" y="221372"/>
            <a:ext cx="4821867" cy="3183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ázo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5171" y="441980"/>
            <a:ext cx="4563374" cy="3462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59422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accent6">
                    <a:lumMod val="75000"/>
                  </a:schemeClr>
                </a:solidFill>
              </a:rPr>
              <a:t>Street view</a:t>
            </a:r>
            <a:endParaRPr lang="sk-SK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400" dirty="0">
                <a:solidFill>
                  <a:schemeClr val="tx1"/>
                </a:solidFill>
              </a:rPr>
              <a:t> umožňuje v </a:t>
            </a:r>
            <a:r>
              <a:rPr lang="sk-SK" sz="2400" dirty="0" smtClean="0">
                <a:solidFill>
                  <a:schemeClr val="tx1"/>
                </a:solidFill>
              </a:rPr>
              <a:t>niektorých mestách uskutočňovať </a:t>
            </a:r>
            <a:r>
              <a:rPr lang="sk-SK" sz="2400" dirty="0">
                <a:solidFill>
                  <a:schemeClr val="tx1"/>
                </a:solidFill>
              </a:rPr>
              <a:t>3D </a:t>
            </a:r>
            <a:r>
              <a:rPr lang="sk-SK" sz="2400" dirty="0" smtClean="0">
                <a:solidFill>
                  <a:schemeClr val="tx1"/>
                </a:solidFill>
              </a:rPr>
              <a:t>prechádzky </a:t>
            </a:r>
            <a:r>
              <a:rPr lang="sk-SK" sz="2400" dirty="0">
                <a:solidFill>
                  <a:schemeClr val="tx1"/>
                </a:solidFill>
              </a:rPr>
              <a:t>po </a:t>
            </a:r>
            <a:r>
              <a:rPr lang="sk-SK" sz="2400" dirty="0" smtClean="0">
                <a:solidFill>
                  <a:schemeClr val="tx1"/>
                </a:solidFill>
              </a:rPr>
              <a:t>okolí</a:t>
            </a:r>
          </a:p>
          <a:p>
            <a:r>
              <a:rPr lang="sk-SK" dirty="0" smtClean="0">
                <a:hlinkClick r:id="rId2"/>
              </a:rPr>
              <a:t>https://www.google.com/maps/views/home?hl=en&amp;gl=sk</a:t>
            </a:r>
            <a:endParaRPr lang="sk-SK" dirty="0" smtClean="0"/>
          </a:p>
        </p:txBody>
      </p:sp>
      <p:pic>
        <p:nvPicPr>
          <p:cNvPr id="4098" name="Picture 2" descr="http://www.utahvirtualtours.com/wp-content/uploads/2014/06/google-street-view-logo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211896" y="706556"/>
            <a:ext cx="10416341" cy="4340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51672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7030A0"/>
                </a:solidFill>
              </a:rPr>
              <a:t>Kompas</a:t>
            </a:r>
            <a:endParaRPr lang="sk-SK" dirty="0">
              <a:solidFill>
                <a:srgbClr val="7030A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sz="2400" dirty="0">
                <a:solidFill>
                  <a:schemeClr val="tx1"/>
                </a:solidFill>
              </a:rPr>
              <a:t>Stránky kompas.sk patria pod známy portál zoznam.sk. </a:t>
            </a:r>
            <a:r>
              <a:rPr lang="sk-SK" sz="2400" dirty="0" smtClean="0">
                <a:solidFill>
                  <a:schemeClr val="tx1"/>
                </a:solidFill>
              </a:rPr>
              <a:t>Na </a:t>
            </a:r>
            <a:r>
              <a:rPr lang="sk-SK" sz="2400" dirty="0">
                <a:solidFill>
                  <a:schemeClr val="tx1"/>
                </a:solidFill>
              </a:rPr>
              <a:t>ľavej strane sa nachádza náhľad mapy a na pravej strane v hornom rohu náhľad na celkovú oblasť - napríklad na mesto, v ktorom sa momentálne nachádzame. </a:t>
            </a:r>
            <a:r>
              <a:rPr lang="sk-SK" sz="2400" dirty="0" smtClean="0">
                <a:solidFill>
                  <a:schemeClr val="tx1"/>
                </a:solidFill>
              </a:rPr>
              <a:t>Mapy ponúkajú </a:t>
            </a:r>
            <a:r>
              <a:rPr lang="sk-SK" sz="2400" dirty="0">
                <a:solidFill>
                  <a:schemeClr val="tx1"/>
                </a:solidFill>
              </a:rPr>
              <a:t>obrovské množstvo doplnkových informácií. Môžeme ich získať na jednom mieste prostredníctvom stromového menu nachádzajúceho sa na pravej strane</a:t>
            </a:r>
            <a:r>
              <a:rPr lang="sk-SK" sz="2400" dirty="0" smtClean="0">
                <a:solidFill>
                  <a:schemeClr val="tx1"/>
                </a:solidFill>
              </a:rPr>
              <a:t>.</a:t>
            </a:r>
          </a:p>
          <a:p>
            <a:r>
              <a:rPr lang="sk-SK" dirty="0" smtClean="0">
                <a:solidFill>
                  <a:srgbClr val="C00000"/>
                </a:solidFill>
              </a:rPr>
              <a:t>Výhody: </a:t>
            </a:r>
            <a:r>
              <a:rPr lang="sk-SK" sz="2600" dirty="0" smtClean="0">
                <a:solidFill>
                  <a:schemeClr val="tx1"/>
                </a:solidFill>
              </a:rPr>
              <a:t>	1.veľmi dobrá presnosť</a:t>
            </a:r>
          </a:p>
          <a:p>
            <a:pPr marL="0" indent="0">
              <a:buNone/>
            </a:pPr>
            <a:r>
              <a:rPr lang="sk-SK" sz="2600" dirty="0">
                <a:solidFill>
                  <a:schemeClr val="tx1"/>
                </a:solidFill>
              </a:rPr>
              <a:t>	</a:t>
            </a:r>
            <a:r>
              <a:rPr lang="sk-SK" sz="2600" dirty="0" smtClean="0">
                <a:solidFill>
                  <a:schemeClr val="tx1"/>
                </a:solidFill>
              </a:rPr>
              <a:t>		2.Jednoduché ovládanie</a:t>
            </a:r>
          </a:p>
          <a:p>
            <a:pPr marL="914400" lvl="2" indent="0">
              <a:buNone/>
            </a:pPr>
            <a:r>
              <a:rPr lang="sk-SK" sz="2600" dirty="0" smtClean="0">
                <a:solidFill>
                  <a:schemeClr val="tx1"/>
                </a:solidFill>
              </a:rPr>
              <a:t>	3.Veľké množstvo dostupných objektov</a:t>
            </a:r>
          </a:p>
        </p:txBody>
      </p:sp>
    </p:spTree>
    <p:extLst>
      <p:ext uri="{BB962C8B-B14F-4D97-AF65-F5344CB8AC3E}">
        <p14:creationId xmlns:p14="http://schemas.microsoft.com/office/powerpoint/2010/main" xmlns="" val="2402515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Super navigátor</a:t>
            </a:r>
            <a:endParaRPr lang="sk-SK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721292" y="2143760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dirty="0">
                <a:solidFill>
                  <a:schemeClr val="tx1"/>
                </a:solidFill>
              </a:rPr>
              <a:t>Stránky supernavigator.sk ponúkajú k svojim mapám ešte obšírnejšie množstvo doplnkových informácií ako kompas.sk. Jednotlivé informácie o hľadaných objektoch sú rozdelené do prehľadných kategórií podľa oblastí zamerania, ako napríklad kultúra, cestovanie alebo služby. Menu s kategóriami sa nachádza na ľavej strane</a:t>
            </a:r>
            <a:r>
              <a:rPr lang="sk-SK" sz="2400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sk-SK" dirty="0" smtClean="0">
                <a:solidFill>
                  <a:srgbClr val="C00000"/>
                </a:solidFill>
              </a:rPr>
              <a:t>Výhody : </a:t>
            </a:r>
            <a:r>
              <a:rPr lang="sk-SK" dirty="0" smtClean="0">
                <a:solidFill>
                  <a:schemeClr val="accent4">
                    <a:lumMod val="50000"/>
                  </a:schemeClr>
                </a:solidFill>
              </a:rPr>
              <a:t>	</a:t>
            </a:r>
            <a:r>
              <a:rPr lang="sk-SK" sz="2400" dirty="0" smtClean="0">
                <a:solidFill>
                  <a:schemeClr val="tx1"/>
                </a:solidFill>
              </a:rPr>
              <a:t>1.presnosť</a:t>
            </a:r>
          </a:p>
          <a:p>
            <a:pPr marL="0" indent="0">
              <a:buNone/>
            </a:pPr>
            <a:r>
              <a:rPr lang="sk-SK" sz="2400" dirty="0" smtClean="0">
                <a:solidFill>
                  <a:schemeClr val="tx1"/>
                </a:solidFill>
              </a:rPr>
              <a:t>			2.plynule prechody máp</a:t>
            </a:r>
          </a:p>
          <a:p>
            <a:pPr marL="0" indent="0">
              <a:buNone/>
            </a:pPr>
            <a:r>
              <a:rPr lang="sk-SK" sz="2400" dirty="0" smtClean="0">
                <a:solidFill>
                  <a:schemeClr val="tx1"/>
                </a:solidFill>
              </a:rPr>
              <a:t>			3.veľké množstvo dostupných objektov</a:t>
            </a:r>
          </a:p>
          <a:p>
            <a:pPr marL="0" indent="0">
              <a:buNone/>
            </a:pPr>
            <a:endParaRPr lang="sk-SK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69396815"/>
              </p:ext>
            </p:extLst>
          </p:nvPr>
        </p:nvGraphicFramePr>
        <p:xfrm>
          <a:off x="2941609" y="13345063"/>
          <a:ext cx="2113472" cy="9953796"/>
        </p:xfrm>
        <a:graphic>
          <a:graphicData uri="http://schemas.openxmlformats.org/drawingml/2006/table">
            <a:tbl>
              <a:tblPr/>
              <a:tblGrid>
                <a:gridCol w="528368"/>
                <a:gridCol w="528368"/>
                <a:gridCol w="847781"/>
                <a:gridCol w="208955"/>
              </a:tblGrid>
              <a:tr h="474516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7620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7620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7620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>
                      <a:noFill/>
                    </a:lnL>
                  </a:tcPr>
                </a:tc>
              </a:tr>
              <a:tr h="1047758">
                <a:tc>
                  <a:txBody>
                    <a:bodyPr/>
                    <a:lstStyle/>
                    <a:p>
                      <a:pPr fontAlgn="ctr"/>
                      <a:r>
                        <a:rPr lang="sk-SK" dirty="0">
                          <a:effectLst/>
                        </a:rPr>
                        <a:t>+ príjemné ovládanie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sk-SK" dirty="0">
                          <a:effectLst/>
                        </a:rPr>
                        <a:t>+ plynulé prechody máp, príjemné ovládanie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sk-SK" dirty="0">
                          <a:effectLst/>
                        </a:rPr>
                        <a:t>+ príjemné ovládanie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sk-SK" dirty="0">
                          <a:effectLst/>
                        </a:rPr>
                        <a:t>+ príjemné ovládanie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B w="7620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61137">
                <a:tc>
                  <a:txBody>
                    <a:bodyPr/>
                    <a:lstStyle/>
                    <a:p>
                      <a:pPr fontAlgn="ctr"/>
                      <a:r>
                        <a:rPr lang="sk-SK" dirty="0">
                          <a:effectLst/>
                        </a:rPr>
                        <a:t>+ veľké množstvo dostupných objektov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sk-SK" dirty="0">
                          <a:effectLst/>
                        </a:rPr>
                        <a:t>+ veľké množstvo dostupných objektov</a:t>
                      </a: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>
                      <a:noFill/>
                    </a:lnL>
                    <a:lnT w="7620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T w="7620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058170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Zdroje 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http://www.zive.sk/clanok/28526/mapy-na-slovenskom-internete</a:t>
            </a:r>
          </a:p>
          <a:p>
            <a:r>
              <a:rPr lang="sk-SK" dirty="0" smtClean="0"/>
              <a:t>http://en.wikipedia.org/wiki/Web_mapping</a:t>
            </a:r>
          </a:p>
          <a:p>
            <a:r>
              <a:rPr lang="sk-SK" dirty="0" smtClean="0"/>
              <a:t>http://www.jaknainternet.cz/page/1238/jak-pouzivat-mapy-na-internetu/</a:t>
            </a:r>
          </a:p>
          <a:p>
            <a:r>
              <a:rPr lang="sk-SK" dirty="0" smtClean="0"/>
              <a:t>http://www.cnews.cz/prakticke-vyuziti-map-na-internetu</a:t>
            </a:r>
          </a:p>
          <a:p>
            <a:r>
              <a:rPr lang="sk-SK" dirty="0" smtClean="0"/>
              <a:t>http://www.zive.sk/clanok/28526/mapy-na-slovenskom-internete</a:t>
            </a:r>
          </a:p>
          <a:p>
            <a:r>
              <a:rPr lang="sk-SK" dirty="0" smtClean="0"/>
              <a:t>http://www.cdb.sk/sk/Uzitocne-odkazy/Webove-mapove-aplikacie.alej</a:t>
            </a:r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651817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ym">
  <a:themeElements>
    <a:clrScheme name="Dym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ym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ym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729</TotalTime>
  <Words>367</Words>
  <Application>Microsoft Office PowerPoint</Application>
  <PresentationFormat>Vlastná</PresentationFormat>
  <Paragraphs>38</Paragraphs>
  <Slides>10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1" baseType="lpstr">
      <vt:lpstr>Dym</vt:lpstr>
      <vt:lpstr>Webové mapy</vt:lpstr>
      <vt:lpstr>Snímka 2</vt:lpstr>
      <vt:lpstr>Snímka 3</vt:lpstr>
      <vt:lpstr>Ako ich používať </vt:lpstr>
      <vt:lpstr>Snímka 5</vt:lpstr>
      <vt:lpstr>Street view</vt:lpstr>
      <vt:lpstr>Kompas</vt:lpstr>
      <vt:lpstr>Super navigátor</vt:lpstr>
      <vt:lpstr>Zdroje :</vt:lpstr>
      <vt:lpstr>Snímka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Webové mapy</dc:title>
  <dc:creator>Robert Link</dc:creator>
  <cp:lastModifiedBy>R</cp:lastModifiedBy>
  <cp:revision>27</cp:revision>
  <dcterms:created xsi:type="dcterms:W3CDTF">2015-04-19T07:18:40Z</dcterms:created>
  <dcterms:modified xsi:type="dcterms:W3CDTF">2015-05-02T13:58:11Z</dcterms:modified>
</cp:coreProperties>
</file>