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12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2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6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50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85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67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05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021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80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42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465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8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1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75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04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217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72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FC02-6DBC-4592-B6DB-518A6E784C55}" type="datetimeFigureOut">
              <a:rPr lang="sk-SK" smtClean="0"/>
              <a:t>26.4.2015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F062-AD62-4A6C-8550-4B9886C1F7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710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Blog" TargetMode="External"/><Relationship Id="rId2" Type="http://schemas.openxmlformats.org/officeDocument/2006/relationships/hyperlink" Target="http://jakubgenci.blogspot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jtra.sk/marketing/2/co-je-to-blog-a-kto-je-to-blog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/index.php?title=Blog.sk&amp;action=edit&amp;redlink=1" TargetMode="External"/><Relationship Id="rId2" Type="http://schemas.openxmlformats.org/officeDocument/2006/relationships/hyperlink" Target="http://sk.wikipedia.org/wiki/S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damsipos.blog.sme.sk/c/379744/armada-adely-banasovej.html" TargetMode="External"/><Relationship Id="rId2" Type="http://schemas.openxmlformats.org/officeDocument/2006/relationships/hyperlink" Target="http://www.thebeautybybe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petit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Blogy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Anna Marková</a:t>
            </a:r>
          </a:p>
          <a:p>
            <a:r>
              <a:rPr lang="sk-SK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Eva Mária Kozáková</a:t>
            </a:r>
          </a:p>
          <a:p>
            <a:r>
              <a:rPr lang="sk-SK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3.Ag</a:t>
            </a:r>
            <a:endParaRPr lang="sk-SK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497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Ďakujeme za pozornosť</a:t>
            </a:r>
            <a:endParaRPr lang="sk-SK" sz="6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ZDROJE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http://jakubgenci.blogspot.sk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sk.wikipedia.org/wiki/Blog</a:t>
            </a:r>
            <a:endParaRPr lang="sk-SK" dirty="0" smtClean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www.zajtra.sk/marketing/2/co-je-to-blog-a-kto-je-to-bloger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608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Obsah: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Čo je to blog?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Druhy blogov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Pravidlá blogovania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História blogov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Blogovanie na Slovensku</a:t>
            </a:r>
            <a:endParaRPr lang="sk-SK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971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Čo je blog?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1103704" y="2210936"/>
            <a:ext cx="4192195" cy="578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k-SK" sz="4000" b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</a:t>
            </a:r>
            <a:endParaRPr lang="sk-SK" sz="4000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effectLst/>
              </a:rPr>
              <a:t>skratka pre </a:t>
            </a:r>
            <a:r>
              <a:rPr lang="sk-SK" dirty="0" err="1" smtClean="0">
                <a:effectLst/>
              </a:rPr>
              <a:t>weblog</a:t>
            </a:r>
            <a:endParaRPr lang="sk-SK" dirty="0" smtClean="0">
              <a:effectLst/>
            </a:endParaRPr>
          </a:p>
          <a:p>
            <a:r>
              <a:rPr lang="sk-SK" dirty="0">
                <a:effectLst/>
              </a:rPr>
              <a:t>internetový zošit, kde píšeme rôzne príspevky a úvahy na rôzne témy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 smtClean="0">
                <a:effectLst/>
              </a:rPr>
              <a:t>Jedna téma / opis zážitkov alebo udalostí</a:t>
            </a:r>
          </a:p>
          <a:p>
            <a:r>
              <a:rPr lang="sk-SK" dirty="0" smtClean="0">
                <a:effectLst/>
              </a:rPr>
              <a:t>Príspevky sú chronologicky zoradené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>
          <a:xfrm>
            <a:off x="6402003" y="2210936"/>
            <a:ext cx="4316797" cy="578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k-SK" sz="4000" b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Blogovanie</a:t>
            </a:r>
            <a:endParaRPr lang="sk-SK" sz="4000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</a:rPr>
              <a:t>je písanie článkov - blogov na tému, s ktorou má autor nejaké skúsenosti a poznatky. Autor pri písaní vyjadrí svoj názor na danú tému</a:t>
            </a:r>
            <a:r>
              <a:rPr lang="sk-SK" dirty="0" smtClean="0">
                <a:effectLst/>
              </a:rPr>
              <a:t>.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39" y="4464507"/>
            <a:ext cx="3318861" cy="220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84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3796" y="2088320"/>
            <a:ext cx="5107207" cy="6929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k-SK" sz="4000" b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BLOGER/BLOGERKA</a:t>
            </a:r>
            <a:endParaRPr lang="sk-SK" sz="4000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ten, kto prispieva na blog, autor článkov.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761297" cy="6929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sk-SK" sz="4000" b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BLOGOSFÉRA</a:t>
            </a:r>
            <a:endParaRPr lang="sk-SK" sz="4000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/>
              <a:t>pomenovanie pre všetky blogy na internete, v užšom význame pre skupinu blogov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Napríklad </a:t>
            </a:r>
            <a:r>
              <a:rPr lang="sk-SK" dirty="0"/>
              <a:t>slovenskú </a:t>
            </a:r>
            <a:r>
              <a:rPr lang="sk-SK" dirty="0" err="1"/>
              <a:t>blogosféru</a:t>
            </a:r>
            <a:r>
              <a:rPr lang="sk-SK" dirty="0"/>
              <a:t> tvoria všetky slovenské blogy..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78" y="3499451"/>
            <a:ext cx="4695825" cy="311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91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DRUHY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913794" y="2101021"/>
            <a:ext cx="10353762" cy="36951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sk-SK" sz="3300" dirty="0">
                <a:effectLst/>
              </a:rPr>
              <a:t> - človek tu svoje skúsenosti s témou vyjadruje </a:t>
            </a:r>
            <a:r>
              <a:rPr lang="sk-SK" sz="3300" dirty="0" smtClean="0">
                <a:effectLst/>
              </a:rPr>
              <a:t>písomne.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Fotoblog</a:t>
            </a:r>
            <a:r>
              <a:rPr lang="sk-SK" sz="3300" dirty="0" smtClean="0">
                <a:effectLst/>
              </a:rPr>
              <a:t> </a:t>
            </a:r>
            <a:r>
              <a:rPr lang="sk-SK" sz="3300" dirty="0">
                <a:effectLst/>
              </a:rPr>
              <a:t>(v tejto forme blogov sa nachádzajú fotografie s komentárom k udalosti</a:t>
            </a:r>
            <a:r>
              <a:rPr lang="sk-SK" sz="3300" dirty="0" smtClean="0">
                <a:effectLst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Vidoeoblog</a:t>
            </a:r>
            <a:r>
              <a:rPr lang="sk-SK" sz="3300" dirty="0" smtClean="0">
                <a:effectLst/>
              </a:rPr>
              <a:t> </a:t>
            </a:r>
            <a:r>
              <a:rPr lang="sk-SK" sz="3300" dirty="0">
                <a:effectLst/>
              </a:rPr>
              <a:t>(tu sú videá a text nie je potrebný, ak je komentár priamo vo videu.)</a:t>
            </a:r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9970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795" y="266700"/>
            <a:ext cx="10353761" cy="1326321"/>
          </a:xfrm>
        </p:spPr>
        <p:txBody>
          <a:bodyPr>
            <a:no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PRAVIDLÁ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86795" y="1707321"/>
            <a:ext cx="6477000" cy="4744279"/>
          </a:xfrm>
        </p:spPr>
        <p:txBody>
          <a:bodyPr>
            <a:normAutofit fontScale="62500" lnSpcReduction="20000"/>
          </a:bodyPr>
          <a:lstStyle/>
          <a:p>
            <a:r>
              <a:rPr lang="sk-SK" sz="2900" dirty="0" smtClean="0">
                <a:effectLst/>
              </a:rPr>
              <a:t>Blog </a:t>
            </a:r>
            <a:r>
              <a:rPr lang="sk-SK" sz="2900" dirty="0">
                <a:effectLst/>
              </a:rPr>
              <a:t>musí byť písaný v súlade s gramatickými pravidlami jazyka v ktorom blog píšete</a:t>
            </a:r>
          </a:p>
          <a:p>
            <a:r>
              <a:rPr lang="sk-SK" sz="2900" dirty="0">
                <a:effectLst/>
              </a:rPr>
              <a:t>Blog </a:t>
            </a:r>
            <a:r>
              <a:rPr lang="sk-SK" sz="2900" b="1" dirty="0">
                <a:effectLst/>
              </a:rPr>
              <a:t>nie je </a:t>
            </a:r>
            <a:r>
              <a:rPr lang="sk-SK" sz="2900" dirty="0">
                <a:effectLst/>
              </a:rPr>
              <a:t>e-mail alebo </a:t>
            </a:r>
            <a:r>
              <a:rPr lang="sk-SK" sz="2900" dirty="0" err="1">
                <a:effectLst/>
              </a:rPr>
              <a:t>sms</a:t>
            </a:r>
            <a:r>
              <a:rPr lang="sk-SK" sz="2900" dirty="0">
                <a:effectLst/>
              </a:rPr>
              <a:t>-ka, teda je v ňom potrebné používať diakritiku a tvoriť odstavce</a:t>
            </a:r>
          </a:p>
          <a:p>
            <a:r>
              <a:rPr lang="sk-SK" sz="2900" dirty="0">
                <a:effectLst/>
              </a:rPr>
              <a:t>Blog by mal byť písaný zrozumiteľne a nemal by mať príliš dlhý rozsah (určiť dlhý rozsah je problém no blog by sme nemali čítať dlhšie ako 10 minút)</a:t>
            </a:r>
          </a:p>
          <a:p>
            <a:r>
              <a:rPr lang="sk-SK" sz="2900" dirty="0">
                <a:effectLst/>
              </a:rPr>
              <a:t>V blogu by autor nemal používať fakty (pokiaľ to nie je potrebné), ale mal by vyjadriť </a:t>
            </a:r>
            <a:r>
              <a:rPr lang="sk-SK" sz="2900" b="1" dirty="0">
                <a:effectLst/>
              </a:rPr>
              <a:t>svoj</a:t>
            </a:r>
            <a:r>
              <a:rPr lang="sk-SK" sz="2900" dirty="0">
                <a:effectLst/>
              </a:rPr>
              <a:t> názor k téme</a:t>
            </a:r>
          </a:p>
          <a:p>
            <a:r>
              <a:rPr lang="sk-SK" sz="2900" dirty="0">
                <a:effectLst/>
              </a:rPr>
              <a:t>Blog by mal byť písaný na tému, ktorá je dostatočne zrozumiteľná</a:t>
            </a:r>
          </a:p>
          <a:p>
            <a:r>
              <a:rPr lang="sk-SK" sz="2900" dirty="0">
                <a:effectLst/>
              </a:rPr>
              <a:t>V blogu </a:t>
            </a:r>
            <a:r>
              <a:rPr lang="sk-SK" sz="2900" b="1" dirty="0">
                <a:effectLst/>
              </a:rPr>
              <a:t>nesmú</a:t>
            </a:r>
            <a:r>
              <a:rPr lang="sk-SK" sz="2900" dirty="0">
                <a:effectLst/>
              </a:rPr>
              <a:t> byť žiadne vulgarizmy alebo kritika, ktorá je príliš osobná alebo môže niekoho uraziť (aj keď tú osobu nemáte radi)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271488"/>
            <a:ext cx="4114928" cy="273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79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DEJINY BLOGU</a:t>
            </a:r>
            <a:endParaRPr lang="sk-SK" sz="96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effectLst/>
              </a:rPr>
              <a:t>začalo sa dostávať </a:t>
            </a:r>
            <a:r>
              <a:rPr lang="sk-SK" sz="2800" dirty="0">
                <a:effectLst/>
              </a:rPr>
              <a:t>do povedomia používateľov internetu koncom 90. rokov 20. </a:t>
            </a:r>
            <a:r>
              <a:rPr lang="sk-SK" sz="2800" dirty="0" smtClean="0">
                <a:effectLst/>
              </a:rPr>
              <a:t>storočia</a:t>
            </a:r>
          </a:p>
          <a:p>
            <a:r>
              <a:rPr lang="sk-SK" sz="2800" dirty="0" err="1" smtClean="0">
                <a:effectLst/>
              </a:rPr>
              <a:t>weblog</a:t>
            </a:r>
            <a:r>
              <a:rPr lang="sk-SK" sz="2800" dirty="0" smtClean="0">
                <a:effectLst/>
              </a:rPr>
              <a:t> </a:t>
            </a:r>
            <a:r>
              <a:rPr lang="sk-SK" sz="2800" dirty="0">
                <a:effectLst/>
              </a:rPr>
              <a:t>v tej dobe sa zameriaval na zhromažďovanie odkazov, týkajúcich sa určitej témy a odkazov na nové články, vzťahujúce sa k danej </a:t>
            </a:r>
            <a:r>
              <a:rPr lang="sk-SK" sz="2800" dirty="0" smtClean="0">
                <a:effectLst/>
              </a:rPr>
              <a:t>téme</a:t>
            </a:r>
          </a:p>
          <a:p>
            <a:r>
              <a:rPr lang="sk-SK" sz="2800" dirty="0">
                <a:effectLst/>
              </a:rPr>
              <a:t>editor </a:t>
            </a:r>
            <a:r>
              <a:rPr lang="sk-SK" sz="2800" dirty="0" err="1">
                <a:effectLst/>
              </a:rPr>
              <a:t>weblogu</a:t>
            </a:r>
            <a:r>
              <a:rPr lang="sk-SK" sz="2800" dirty="0">
                <a:effectLst/>
              </a:rPr>
              <a:t> pripojil ku každej uvedenej linke svoj vlastný krátky </a:t>
            </a:r>
            <a:r>
              <a:rPr lang="sk-SK" sz="2800" dirty="0" smtClean="0">
                <a:effectLst/>
              </a:rPr>
              <a:t>komentár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5267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BLOGOVANIE NA SR</a:t>
            </a:r>
            <a:endParaRPr lang="sk-SK" sz="72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</a:rPr>
              <a:t>Väčšina </a:t>
            </a:r>
            <a:r>
              <a:rPr lang="sk-SK" dirty="0" err="1">
                <a:effectLst/>
              </a:rPr>
              <a:t>blogového</a:t>
            </a:r>
            <a:r>
              <a:rPr lang="sk-SK" dirty="0">
                <a:effectLst/>
              </a:rPr>
              <a:t> diania sa na počiatku roku 2010 stále odohráva na web stránkach klasických printových denníkov alebo na špecializovaných stránkach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>
                <a:effectLst/>
              </a:rPr>
              <a:t>Obe riešenia obmedzujú používateľov na uverejňovanie príspevkov bez praktickej možnosti zarábať alebo si umiestniť na blog reklamu podľa vlastného priania</a:t>
            </a:r>
            <a:r>
              <a:rPr lang="sk-SK" dirty="0" smtClean="0">
                <a:effectLst/>
              </a:rPr>
              <a:t>.</a:t>
            </a:r>
          </a:p>
          <a:p>
            <a:r>
              <a:rPr lang="sk-SK" dirty="0">
                <a:effectLst/>
              </a:rPr>
              <a:t>Na Slovensku denník </a:t>
            </a:r>
            <a:r>
              <a:rPr lang="sk-SK" i="1" dirty="0">
                <a:effectLst/>
                <a:hlinkClick r:id="rId2" tooltip="SME"/>
              </a:rPr>
              <a:t>SME</a:t>
            </a:r>
            <a:r>
              <a:rPr lang="sk-SK" dirty="0">
                <a:effectLst/>
              </a:rPr>
              <a:t> spojil klasické a online spravodajstvo s blogmi od konca roku 2004 a poskytol tak možnosť svojim čitateľom dostať svoje názory do online aj tlačenej podoby. </a:t>
            </a:r>
            <a:endParaRPr lang="sk-SK" dirty="0" smtClean="0">
              <a:effectLst/>
            </a:endParaRPr>
          </a:p>
          <a:p>
            <a:r>
              <a:rPr lang="sk-SK" dirty="0">
                <a:effectLst/>
              </a:rPr>
              <a:t>Klasickú </a:t>
            </a:r>
            <a:r>
              <a:rPr lang="sk-SK" dirty="0" err="1">
                <a:effectLst/>
              </a:rPr>
              <a:t>weblogovú</a:t>
            </a:r>
            <a:r>
              <a:rPr lang="sk-SK" dirty="0">
                <a:effectLst/>
              </a:rPr>
              <a:t> službu však prvý založil </a:t>
            </a:r>
            <a:r>
              <a:rPr lang="sk-SK" i="1" dirty="0">
                <a:effectLst/>
                <a:hlinkClick r:id="rId3" tooltip="Blog.sk (stránka neexistuje)"/>
              </a:rPr>
              <a:t>Blog.sk</a:t>
            </a:r>
            <a:r>
              <a:rPr lang="sk-SK" dirty="0">
                <a:effectLst/>
              </a:rPr>
              <a:t> na začiatku roku </a:t>
            </a:r>
            <a:r>
              <a:rPr lang="sk-SK" dirty="0" smtClean="0">
                <a:effectLst/>
              </a:rPr>
              <a:t>2004.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465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b="0" cap="none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Ukážka blogov:</a:t>
            </a:r>
            <a:endParaRPr lang="sk-SK" sz="8000" b="0" cap="none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http://www.thebeautybybel.com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adamsipos.blog.sme.sk/c/379744/armada-adely-banasovej.html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http://www.lapetit.sk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7701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</TotalTime>
  <Words>444</Words>
  <Application>Microsoft Office PowerPoint</Application>
  <PresentationFormat>Širokouhlá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Wingdings</vt:lpstr>
      <vt:lpstr>Damask</vt:lpstr>
      <vt:lpstr>Blogy</vt:lpstr>
      <vt:lpstr>Obsah:</vt:lpstr>
      <vt:lpstr>Čo je blog?</vt:lpstr>
      <vt:lpstr>Prezentácia programu PowerPoint</vt:lpstr>
      <vt:lpstr>DRUHY</vt:lpstr>
      <vt:lpstr>PRAVIDLÁ</vt:lpstr>
      <vt:lpstr>DEJINY BLOGU</vt:lpstr>
      <vt:lpstr>BLOGOVANIE NA SR</vt:lpstr>
      <vt:lpstr>Ukážka blogov:</vt:lpstr>
      <vt:lpstr>Ďakujeme za pozornosť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Blogy</dc:title>
  <dc:creator>Adriana Marková</dc:creator>
  <cp:lastModifiedBy>Adriana Marková</cp:lastModifiedBy>
  <cp:revision>5</cp:revision>
  <dcterms:created xsi:type="dcterms:W3CDTF">2015-04-26T15:47:24Z</dcterms:created>
  <dcterms:modified xsi:type="dcterms:W3CDTF">2015-04-26T16:25:30Z</dcterms:modified>
</cp:coreProperties>
</file>